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64" r:id="rId3"/>
    <p:sldId id="257" r:id="rId4"/>
    <p:sldId id="269" r:id="rId5"/>
    <p:sldId id="258" r:id="rId6"/>
    <p:sldId id="259" r:id="rId7"/>
    <p:sldId id="273" r:id="rId8"/>
    <p:sldId id="261" r:id="rId9"/>
    <p:sldId id="262" r:id="rId10"/>
    <p:sldId id="270" r:id="rId11"/>
    <p:sldId id="265" r:id="rId12"/>
    <p:sldId id="266" r:id="rId13"/>
    <p:sldId id="271" r:id="rId14"/>
    <p:sldId id="263" r:id="rId15"/>
    <p:sldId id="272" r:id="rId16"/>
    <p:sldId id="267" r:id="rId17"/>
    <p:sldId id="268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7" d="100"/>
          <a:sy n="47" d="100"/>
        </p:scale>
        <p:origin x="876" y="48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재현" userId="824745a8-947d-4e27-af2e-56531f4e8ace" providerId="ADAL" clId="{BCF7E712-4A1C-4904-92C3-D95D7EEBAC21}"/>
    <pc:docChg chg="modSld sldOrd">
      <pc:chgData name="정재현" userId="824745a8-947d-4e27-af2e-56531f4e8ace" providerId="ADAL" clId="{BCF7E712-4A1C-4904-92C3-D95D7EEBAC21}" dt="2021-12-22T13:01:01.959" v="5"/>
      <pc:docMkLst>
        <pc:docMk/>
      </pc:docMkLst>
      <pc:sldChg chg="ord">
        <pc:chgData name="정재현" userId="824745a8-947d-4e27-af2e-56531f4e8ace" providerId="ADAL" clId="{BCF7E712-4A1C-4904-92C3-D95D7EEBAC21}" dt="2021-12-22T13:01:01.959" v="5"/>
        <pc:sldMkLst>
          <pc:docMk/>
          <pc:sldMk cId="3070982202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6919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2B2BC9D-A816-4D0A-858B-1D023B3A8ACA}" type="datetime1">
              <a:rPr lang="ko-KR" altLang="en-US" smtClean="0"/>
              <a:pPr lvl="0"/>
              <a:t>2021-12-22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6919" y="17370426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09F4262C-968C-4EE9-8164-CE16364706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74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66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2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22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96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5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4.png"/><Relationship Id="rId4" Type="http://schemas.openxmlformats.org/officeDocument/2006/relationships/image" Target="../media/image60.png"/><Relationship Id="rId9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3517" y="1465670"/>
            <a:ext cx="13439212" cy="45131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4308" y="4952384"/>
            <a:ext cx="7467037" cy="1523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9584" y="4561879"/>
            <a:ext cx="4554191" cy="4764200"/>
            <a:chOff x="449584" y="4561879"/>
            <a:chExt cx="4554191" cy="47642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4" y="4561879"/>
              <a:ext cx="4554191" cy="4764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28153" y="4561879"/>
            <a:ext cx="3707977" cy="4812311"/>
            <a:chOff x="14128153" y="4561879"/>
            <a:chExt cx="3707977" cy="48123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28153" y="4561879"/>
              <a:ext cx="3707977" cy="481231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698" y="846564"/>
            <a:ext cx="7679955" cy="2151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62" y="5252313"/>
            <a:ext cx="3817082" cy="4553347"/>
            <a:chOff x="13904762" y="5252313"/>
            <a:chExt cx="3817082" cy="4553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904762" y="5252313"/>
              <a:ext cx="3817082" cy="4553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0866" y="3411904"/>
            <a:ext cx="10990446" cy="32483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5130" y="4928884"/>
            <a:ext cx="831169" cy="1295238"/>
            <a:chOff x="2155130" y="4928884"/>
            <a:chExt cx="831169" cy="12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155130" y="4928884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96420" y="3379855"/>
            <a:ext cx="831169" cy="1295238"/>
            <a:chOff x="15096420" y="3379855"/>
            <a:chExt cx="831169" cy="12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096420" y="3379855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25456" y="3352381"/>
            <a:ext cx="433215" cy="675093"/>
            <a:chOff x="14625456" y="3352381"/>
            <a:chExt cx="433215" cy="6750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625456" y="3352381"/>
              <a:ext cx="433215" cy="675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03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95238" y="3956817"/>
            <a:ext cx="8343260" cy="4786040"/>
            <a:chOff x="8495238" y="3956817"/>
            <a:chExt cx="8343260" cy="4786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495238" y="3956817"/>
              <a:ext cx="8343260" cy="478604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698" y="846564"/>
            <a:ext cx="7612176" cy="2151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19507" y="3093369"/>
            <a:ext cx="5657258" cy="5649488"/>
            <a:chOff x="1819507" y="3093369"/>
            <a:chExt cx="5657258" cy="56494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819507" y="3093369"/>
              <a:ext cx="5657258" cy="56494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381" y="756460"/>
            <a:ext cx="4648135" cy="4137615"/>
            <a:chOff x="152381" y="756460"/>
            <a:chExt cx="4648135" cy="413761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79655" y="1767911"/>
              <a:ext cx="4193587" cy="2114714"/>
              <a:chOff x="379655" y="1767911"/>
              <a:chExt cx="4193587" cy="211471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2900000">
                <a:off x="379655" y="1767911"/>
                <a:ext cx="4193587" cy="2114714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26388" y="1865256"/>
              <a:ext cx="2898703" cy="16188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9983" y="2852826"/>
            <a:ext cx="4528801" cy="1693319"/>
            <a:chOff x="10469983" y="2852826"/>
            <a:chExt cx="4528801" cy="16933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469983" y="2852826"/>
              <a:ext cx="4528801" cy="16933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967192" y="2766811"/>
            <a:ext cx="2942112" cy="114601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034097" y="3470916"/>
            <a:ext cx="3234459" cy="11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5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45031" y="4889660"/>
            <a:ext cx="2620886" cy="1523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96459" y="6236191"/>
            <a:ext cx="10539621" cy="25980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43743" y="1028860"/>
            <a:ext cx="14285148" cy="3282332"/>
            <a:chOff x="1343743" y="1028860"/>
            <a:chExt cx="14285148" cy="328233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5831670" y="1028231"/>
              <a:ext cx="8030272" cy="152377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882392" y="2181265"/>
              <a:ext cx="9549980" cy="1726940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343743" y="1028860"/>
              <a:ext cx="4348845" cy="3282332"/>
              <a:chOff x="1343743" y="1028860"/>
              <a:chExt cx="4348845" cy="3282332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1343743" y="1028860"/>
                <a:ext cx="1413186" cy="1004106"/>
                <a:chOff x="1343743" y="1028860"/>
                <a:chExt cx="1413186" cy="1004106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343743" y="1028860"/>
                  <a:ext cx="1413186" cy="1004106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4178302" y="1028860"/>
                <a:ext cx="1508903" cy="1004106"/>
                <a:chOff x="4178302" y="1028860"/>
                <a:chExt cx="1508903" cy="1004106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4178302" y="1028860"/>
                  <a:ext cx="1508903" cy="1004106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43743" y="2032966"/>
                <a:ext cx="1413186" cy="1078225"/>
                <a:chOff x="1343743" y="2032966"/>
                <a:chExt cx="1413186" cy="1078225"/>
              </a:xfrm>
            </p:grpSpPr>
            <p:pic>
              <p:nvPicPr>
                <p:cNvPr id="18" name="Object 17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343743" y="2032966"/>
                  <a:ext cx="1413186" cy="107822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2745681" y="1028860"/>
                <a:ext cx="1432621" cy="1004106"/>
                <a:chOff x="2745681" y="1028860"/>
                <a:chExt cx="1432621" cy="1004106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2745681" y="1028860"/>
                  <a:ext cx="1432621" cy="1004106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2756929" y="2021718"/>
                <a:ext cx="1421373" cy="1089474"/>
                <a:chOff x="2756929" y="2021718"/>
                <a:chExt cx="1421373" cy="1089474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2756929" y="2021718"/>
                  <a:ext cx="1421373" cy="1089474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4178302" y="2032966"/>
                <a:ext cx="1508903" cy="1078225"/>
                <a:chOff x="4178302" y="2032966"/>
                <a:chExt cx="1508903" cy="1078225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4178302" y="2032966"/>
                  <a:ext cx="1508903" cy="1078225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343743" y="3111192"/>
                <a:ext cx="1401938" cy="1192914"/>
                <a:chOff x="1343743" y="3111192"/>
                <a:chExt cx="1401938" cy="119291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 rotWithShape="1">
                <a:blip r:embed="rId13"/>
                <a:stretch>
                  <a:fillRect/>
                </a:stretch>
              </p:blipFill>
              <p:spPr>
                <a:xfrm>
                  <a:off x="1343743" y="3111192"/>
                  <a:ext cx="1401938" cy="1192914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2756929" y="3111192"/>
                <a:ext cx="1421373" cy="1192914"/>
                <a:chOff x="2756929" y="3111192"/>
                <a:chExt cx="1421373" cy="1192914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 rotWithShape="1">
                <a:blip r:embed="rId14"/>
                <a:stretch>
                  <a:fillRect/>
                </a:stretch>
              </p:blipFill>
              <p:spPr>
                <a:xfrm>
                  <a:off x="2756929" y="3111192"/>
                  <a:ext cx="1421373" cy="1192914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4178302" y="3088695"/>
                <a:ext cx="1508903" cy="1215411"/>
                <a:chOff x="4178302" y="3088695"/>
                <a:chExt cx="1508903" cy="1215411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 rotWithShape="1">
                <a:blip r:embed="rId15"/>
                <a:stretch>
                  <a:fillRect/>
                </a:stretch>
              </p:blipFill>
              <p:spPr>
                <a:xfrm>
                  <a:off x="4178302" y="3088695"/>
                  <a:ext cx="1508903" cy="121541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1053293" y="5478093"/>
            <a:ext cx="5640637" cy="3169809"/>
            <a:chOff x="1053293" y="5478093"/>
            <a:chExt cx="5640637" cy="316980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053293" y="6051149"/>
              <a:ext cx="5637002" cy="691991"/>
              <a:chOff x="1053293" y="6051149"/>
              <a:chExt cx="5637002" cy="691991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053293" y="6051149"/>
                <a:ext cx="5637002" cy="69199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22501" y="6743140"/>
              <a:ext cx="5567794" cy="1903272"/>
              <a:chOff x="1122501" y="6743140"/>
              <a:chExt cx="5567794" cy="1903272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122501" y="6743140"/>
                <a:ext cx="5567794" cy="190327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53293" y="5478093"/>
              <a:ext cx="5637002" cy="573056"/>
              <a:chOff x="1053293" y="5478093"/>
              <a:chExt cx="5637002" cy="573056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 rotWithShape="1">
              <a:blip r:embed="rId18"/>
              <a:stretch>
                <a:fillRect/>
              </a:stretch>
            </p:blipFill>
            <p:spPr>
              <a:xfrm>
                <a:off x="1053293" y="5478093"/>
                <a:ext cx="5637002" cy="57305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038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698" y="846564"/>
            <a:ext cx="7787540" cy="2151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62" y="5252313"/>
            <a:ext cx="3817082" cy="4553347"/>
            <a:chOff x="13904762" y="5252313"/>
            <a:chExt cx="3817082" cy="4553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904762" y="5252313"/>
              <a:ext cx="3817082" cy="4553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0866" y="3411904"/>
            <a:ext cx="11071656" cy="32483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5130" y="4928884"/>
            <a:ext cx="831169" cy="1295238"/>
            <a:chOff x="2155130" y="4928884"/>
            <a:chExt cx="831169" cy="12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155130" y="4928884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96420" y="3379855"/>
            <a:ext cx="831169" cy="1295238"/>
            <a:chOff x="15096420" y="3379855"/>
            <a:chExt cx="831169" cy="12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096420" y="3379855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25456" y="3352381"/>
            <a:ext cx="433215" cy="675093"/>
            <a:chOff x="14625456" y="3352381"/>
            <a:chExt cx="433215" cy="6750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625456" y="3352381"/>
              <a:ext cx="433215" cy="675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02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1695" y="1374132"/>
            <a:ext cx="5739424" cy="7585070"/>
            <a:chOff x="861695" y="1374132"/>
            <a:chExt cx="5739424" cy="75850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695" y="1374132"/>
              <a:ext cx="5739424" cy="758507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2418" y="1459526"/>
            <a:ext cx="9564205" cy="81267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698" y="846564"/>
            <a:ext cx="7626162" cy="2151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62" y="5252313"/>
            <a:ext cx="3817082" cy="4553347"/>
            <a:chOff x="13904762" y="5252313"/>
            <a:chExt cx="3817082" cy="4553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904762" y="5252313"/>
              <a:ext cx="3817082" cy="4553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0866" y="3411904"/>
            <a:ext cx="13864460" cy="32483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5130" y="4928884"/>
            <a:ext cx="831169" cy="1295238"/>
            <a:chOff x="2155130" y="4928884"/>
            <a:chExt cx="831169" cy="12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155130" y="4928884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96420" y="3379855"/>
            <a:ext cx="831169" cy="1295238"/>
            <a:chOff x="15096420" y="3379855"/>
            <a:chExt cx="831169" cy="12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096420" y="3379855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25456" y="3352381"/>
            <a:ext cx="433215" cy="675093"/>
            <a:chOff x="14625456" y="3352381"/>
            <a:chExt cx="433215" cy="6750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625456" y="3352381"/>
              <a:ext cx="433215" cy="675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425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698" y="522755"/>
            <a:ext cx="7988188" cy="21517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59379" y="7291560"/>
            <a:ext cx="3603827" cy="14362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36951" y="2727211"/>
            <a:ext cx="1700032" cy="12415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01471" y="3284218"/>
            <a:ext cx="1041222" cy="658639"/>
            <a:chOff x="4701471" y="3284218"/>
            <a:chExt cx="1041222" cy="6586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701471" y="3284218"/>
              <a:ext cx="1041222" cy="6586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8662" y="3227454"/>
            <a:ext cx="3787940" cy="3776020"/>
            <a:chOff x="1418662" y="3227454"/>
            <a:chExt cx="3787940" cy="377602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18662" y="3227454"/>
              <a:ext cx="3787940" cy="3776020"/>
              <a:chOff x="1418662" y="3227454"/>
              <a:chExt cx="3787940" cy="377602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1418662" y="3227454"/>
                <a:ext cx="3787940" cy="377602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518237" y="4184315"/>
              <a:ext cx="1746310" cy="128461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558445" y="4937952"/>
              <a:ext cx="2567075" cy="18883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579731" y="7291560"/>
            <a:ext cx="4113684" cy="14362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873309" y="7417843"/>
            <a:ext cx="3603827" cy="14362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87448" y="3284218"/>
            <a:ext cx="3690295" cy="3951555"/>
            <a:chOff x="7687448" y="3284218"/>
            <a:chExt cx="3690295" cy="39515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687448" y="3284218"/>
              <a:ext cx="3690295" cy="39515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1025" y="2862744"/>
            <a:ext cx="4007472" cy="4560226"/>
            <a:chOff x="12981025" y="2862744"/>
            <a:chExt cx="4007472" cy="45602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2981025" y="2862744"/>
              <a:ext cx="4007472" cy="45602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82097" y="2022901"/>
            <a:ext cx="1041222" cy="658639"/>
            <a:chOff x="13182097" y="2022901"/>
            <a:chExt cx="1041222" cy="658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3182097" y="2022901"/>
              <a:ext cx="1041222" cy="658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13916969" y="1410418"/>
            <a:ext cx="3380394" cy="101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699" y="846561"/>
            <a:ext cx="7175917" cy="2151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48078" y="4140899"/>
            <a:ext cx="6171429" cy="5740951"/>
            <a:chOff x="1248078" y="4140899"/>
            <a:chExt cx="6171429" cy="57409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48078" y="4140899"/>
              <a:ext cx="6171429" cy="57409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90935" y="6198613"/>
            <a:ext cx="2774313" cy="2760466"/>
            <a:chOff x="4790935" y="6198613"/>
            <a:chExt cx="2774313" cy="276046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95171" y="5902849"/>
              <a:ext cx="3159770" cy="3943523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043113" y="6324274"/>
              <a:ext cx="1496027" cy="17997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557314" y="2933382"/>
            <a:ext cx="12591228" cy="538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699" y="846561"/>
            <a:ext cx="8235645" cy="2151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12830" y="5811495"/>
            <a:ext cx="3601418" cy="15249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59725" y="5811497"/>
            <a:ext cx="3525171" cy="1524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87842" y="3701396"/>
            <a:ext cx="2602954" cy="1921691"/>
            <a:chOff x="3987842" y="3701396"/>
            <a:chExt cx="2602954" cy="19216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987842" y="3701396"/>
              <a:ext cx="2602954" cy="1921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39298" y="3706390"/>
            <a:ext cx="2595886" cy="1973185"/>
            <a:chOff x="11539298" y="3706390"/>
            <a:chExt cx="2595886" cy="19731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539298" y="3706390"/>
              <a:ext cx="2595886" cy="1973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098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223" y="846561"/>
            <a:ext cx="5137387" cy="2151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56913" y="3119750"/>
            <a:ext cx="7638554" cy="1067453"/>
            <a:chOff x="5656913" y="3119750"/>
            <a:chExt cx="7638554" cy="10674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0050" y="3145270"/>
              <a:ext cx="2869851" cy="119577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2543" y="3005380"/>
              <a:ext cx="2157781" cy="152493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56913" y="4503030"/>
            <a:ext cx="7638554" cy="1067453"/>
            <a:chOff x="5656913" y="4503030"/>
            <a:chExt cx="7638554" cy="10674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10050" y="4528555"/>
              <a:ext cx="2092600" cy="1195771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42543" y="4388660"/>
              <a:ext cx="2081534" cy="15249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56913" y="5886310"/>
            <a:ext cx="7638554" cy="1067453"/>
            <a:chOff x="5656913" y="5886310"/>
            <a:chExt cx="7638554" cy="10674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10050" y="5911831"/>
              <a:ext cx="2152389" cy="1195771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42543" y="5771940"/>
              <a:ext cx="2234027" cy="15249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56913" y="7269590"/>
            <a:ext cx="7638554" cy="1067453"/>
            <a:chOff x="5656913" y="7269590"/>
            <a:chExt cx="7638554" cy="10674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10050" y="7295117"/>
              <a:ext cx="5201008" cy="1195771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42543" y="7155220"/>
              <a:ext cx="2234027" cy="15249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407065" y="4971429"/>
            <a:ext cx="5040555" cy="4329769"/>
            <a:chOff x="12407065" y="4971429"/>
            <a:chExt cx="5040555" cy="432976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7065" y="4971429"/>
              <a:ext cx="5040555" cy="43297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86698" y="846564"/>
            <a:ext cx="7733748" cy="21517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62" y="5252313"/>
            <a:ext cx="3817082" cy="4553347"/>
            <a:chOff x="13904762" y="5252313"/>
            <a:chExt cx="3817082" cy="4553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904762" y="5252313"/>
              <a:ext cx="3817082" cy="4553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70866" y="3411904"/>
            <a:ext cx="12062415" cy="32483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5130" y="4928884"/>
            <a:ext cx="831169" cy="1295238"/>
            <a:chOff x="2155130" y="4928884"/>
            <a:chExt cx="831169" cy="12952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2155130" y="4928884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96420" y="3379855"/>
            <a:ext cx="831169" cy="1295238"/>
            <a:chOff x="15096420" y="3379855"/>
            <a:chExt cx="831169" cy="129523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096420" y="3379855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25456" y="3352381"/>
            <a:ext cx="433215" cy="675093"/>
            <a:chOff x="14625456" y="3352381"/>
            <a:chExt cx="433215" cy="6750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625456" y="3352381"/>
              <a:ext cx="433215" cy="6750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4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6699" y="846561"/>
            <a:ext cx="8061885" cy="2151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904762" y="5252313"/>
            <a:ext cx="3817082" cy="4553347"/>
            <a:chOff x="13904762" y="5252313"/>
            <a:chExt cx="3817082" cy="45533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04762" y="5252313"/>
              <a:ext cx="3817082" cy="455334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0865" y="3411903"/>
            <a:ext cx="11622268" cy="324840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9774" y="5873660"/>
            <a:ext cx="9233475" cy="15237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55130" y="4928884"/>
            <a:ext cx="831169" cy="1295238"/>
            <a:chOff x="2155130" y="4928884"/>
            <a:chExt cx="831169" cy="129523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55130" y="4928884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96420" y="3379855"/>
            <a:ext cx="831169" cy="1295238"/>
            <a:chOff x="15096420" y="3379855"/>
            <a:chExt cx="831169" cy="12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96420" y="3379855"/>
              <a:ext cx="831169" cy="12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625456" y="3352381"/>
            <a:ext cx="433215" cy="675093"/>
            <a:chOff x="14625456" y="3352381"/>
            <a:chExt cx="433215" cy="6750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625456" y="3352381"/>
              <a:ext cx="433215" cy="675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14286" y="4015750"/>
            <a:ext cx="5196099" cy="2413220"/>
            <a:chOff x="6714286" y="4015750"/>
            <a:chExt cx="5196099" cy="2413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4286" y="4015750"/>
              <a:ext cx="5196099" cy="241322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9" y="846561"/>
            <a:ext cx="7719225" cy="21517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4269" y="6152774"/>
            <a:ext cx="3638067" cy="11428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7248" y="3986372"/>
            <a:ext cx="4768841" cy="28512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17379" y="3890551"/>
            <a:ext cx="4647681" cy="28205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33335" y="6152774"/>
            <a:ext cx="4723755" cy="11428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91621" y="6152774"/>
            <a:ext cx="4694898" cy="11428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785703" y="2964409"/>
            <a:ext cx="1972352" cy="1418450"/>
            <a:chOff x="2785703" y="2964409"/>
            <a:chExt cx="1972352" cy="1418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0000">
              <a:off x="2785703" y="2964409"/>
              <a:ext cx="1972352" cy="1418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56849" y="3250580"/>
            <a:ext cx="1534604" cy="1132957"/>
            <a:chOff x="8956849" y="3250580"/>
            <a:chExt cx="1534604" cy="11329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80000">
              <a:off x="8956849" y="3250580"/>
              <a:ext cx="1534604" cy="11329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63486" y="3886715"/>
            <a:ext cx="3827201" cy="2851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813210" y="3005223"/>
            <a:ext cx="1833230" cy="1393475"/>
            <a:chOff x="13813210" y="3005223"/>
            <a:chExt cx="1833230" cy="13934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13210" y="3005223"/>
              <a:ext cx="1833230" cy="13934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06655" y="4664526"/>
            <a:ext cx="7185702" cy="5730320"/>
            <a:chOff x="8206655" y="4664526"/>
            <a:chExt cx="7185702" cy="57303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06655" y="4664526"/>
              <a:ext cx="7185702" cy="57303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9029" y="2191648"/>
            <a:ext cx="8220989" cy="6141685"/>
            <a:chOff x="1699029" y="2191648"/>
            <a:chExt cx="8220989" cy="61416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699029" y="2191648"/>
              <a:ext cx="8220989" cy="61416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99506" y="1438668"/>
            <a:ext cx="4147144" cy="3416334"/>
            <a:chOff x="11799506" y="1438668"/>
            <a:chExt cx="4147144" cy="34163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1799506" y="1438668"/>
              <a:ext cx="4147144" cy="341633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992536" y="2056255"/>
            <a:ext cx="2774146" cy="181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1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31248" y="883333"/>
            <a:ext cx="4274562" cy="5897952"/>
            <a:chOff x="12731248" y="883333"/>
            <a:chExt cx="4274562" cy="5897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1248" y="883333"/>
              <a:ext cx="4274562" cy="58979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0935" y="4744945"/>
            <a:ext cx="6545963" cy="4499307"/>
            <a:chOff x="1390935" y="4744945"/>
            <a:chExt cx="6545963" cy="44993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0935" y="4744945"/>
              <a:ext cx="6545963" cy="44993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41660" y="6140301"/>
            <a:ext cx="4528801" cy="1586637"/>
            <a:chOff x="7341660" y="6140301"/>
            <a:chExt cx="4528801" cy="15866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1660" y="6140301"/>
              <a:ext cx="4528801" cy="158663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79754" y="6546992"/>
            <a:ext cx="3194080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36898" y="883333"/>
            <a:ext cx="4654489" cy="1787236"/>
            <a:chOff x="7936898" y="883333"/>
            <a:chExt cx="4654489" cy="17872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6898" y="883333"/>
              <a:ext cx="4654489" cy="178723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61196" y="1412215"/>
            <a:ext cx="3743372" cy="85821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42857" y="2670569"/>
            <a:ext cx="3001324" cy="2945049"/>
            <a:chOff x="9142857" y="2670569"/>
            <a:chExt cx="3001324" cy="294504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670569"/>
              <a:ext cx="3001324" cy="29450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2901" y="3622204"/>
            <a:ext cx="3238463" cy="1732577"/>
            <a:chOff x="202901" y="3622204"/>
            <a:chExt cx="3238463" cy="173257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420000">
              <a:off x="202901" y="3622204"/>
              <a:ext cx="3238463" cy="17325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63024" y="572281"/>
            <a:ext cx="8220989" cy="4786040"/>
            <a:chOff x="6863024" y="572281"/>
            <a:chExt cx="8220989" cy="47860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3024" y="572281"/>
              <a:ext cx="8220989" cy="47860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9983" y="2185551"/>
            <a:ext cx="4146171" cy="4140477"/>
            <a:chOff x="1509983" y="2185551"/>
            <a:chExt cx="4146171" cy="41404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983" y="2185551"/>
              <a:ext cx="4146171" cy="4140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0124" y="3084360"/>
            <a:ext cx="4646006" cy="2369199"/>
            <a:chOff x="13190124" y="3084360"/>
            <a:chExt cx="4646006" cy="23691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90124" y="3084360"/>
              <a:ext cx="4646006" cy="236919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58525" y="3607191"/>
            <a:ext cx="3167880" cy="17935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63024" y="6326027"/>
            <a:ext cx="5956588" cy="3567949"/>
            <a:chOff x="6863024" y="6326027"/>
            <a:chExt cx="5956588" cy="356794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63024" y="6326027"/>
              <a:ext cx="5956588" cy="35679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62469" y="8165223"/>
            <a:ext cx="4528801" cy="1586637"/>
            <a:chOff x="12462469" y="8165223"/>
            <a:chExt cx="4528801" cy="15866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62469" y="8165223"/>
              <a:ext cx="4528801" cy="158663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37514" y="8419508"/>
            <a:ext cx="3213508" cy="11923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30537" y="5945069"/>
            <a:ext cx="4654489" cy="1787236"/>
            <a:chOff x="330537" y="5945069"/>
            <a:chExt cx="4654489" cy="17872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537" y="5945069"/>
              <a:ext cx="4654489" cy="178723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3888" y="6285471"/>
            <a:ext cx="3489127" cy="13430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officegen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정재현</cp:lastModifiedBy>
  <cp:revision>5</cp:revision>
  <dcterms:created xsi:type="dcterms:W3CDTF">2021-12-21T20:11:52Z</dcterms:created>
  <dcterms:modified xsi:type="dcterms:W3CDTF">2021-12-22T13:01:13Z</dcterms:modified>
  <cp:version/>
</cp:coreProperties>
</file>